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0D3F9-4010-C3A4-9F1B-AAD8D0D186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AF6CB4-6A28-321E-38E8-37307342A0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ECF2D7-19AE-39FE-F574-1D4C4C479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656F-20B6-46F8-ABC3-031AB58102E4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5E206-65E8-A30C-9A14-645116268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8425C7-C51A-2370-3186-405BD1BB6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86660-340F-40ED-8C85-5167C05D44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9944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47288-6ACB-79F7-4266-FE91CCA7C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45DB09-6577-3C0F-6108-4476A1CF3B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77CBB1-5810-5CD4-CF62-FB3F4840E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656F-20B6-46F8-ABC3-031AB58102E4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9482A-49C2-3EBF-59F2-17356338A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EE2D90-5DF2-4FFF-A65A-3C1FCDC11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86660-340F-40ED-8C85-5167C05D44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1523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3AF695-7899-282C-09CA-12D96C63D5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70FBBA-BAAD-FE6C-8A2E-70FB019837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D25F6-A72E-CAB8-816C-0D37E97D1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656F-20B6-46F8-ABC3-031AB58102E4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7EACEF-146F-74EB-797B-609237A23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0FB4F2-5CE2-1B14-C6ED-B78B3A89F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86660-340F-40ED-8C85-5167C05D44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5031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E59EE-2D5F-375F-0361-9AA25EF1F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9D4F9-BEE6-517D-0547-F7F88882E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17D85F-418F-06B0-403D-EAFF01FA3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656F-20B6-46F8-ABC3-031AB58102E4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3B21A-485D-5778-2799-779FC28DA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864068-B58A-5E3D-9EFC-AE1EC2AB4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86660-340F-40ED-8C85-5167C05D44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3437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B948A-D5A3-AB7D-0B74-D19493EA5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A1D149-A5EE-24BE-8872-CC2095FB8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83E6A-DEE4-5747-1C6D-1D4226FDF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656F-20B6-46F8-ABC3-031AB58102E4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F69039-DA6A-3E38-60ED-85424BB31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600E01-F279-0390-DADD-2EAE0A737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86660-340F-40ED-8C85-5167C05D44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8592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033AC-D030-6227-D22E-61D657008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D67DB-B9BD-9047-2266-EAE3D28232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C0ED86-5AAF-AD76-11AA-124D1B18F2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48490D-6FF8-CD53-1CD1-3D5E6C7CA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656F-20B6-46F8-ABC3-031AB58102E4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C7B2BC-A664-78E2-02B4-79967EDD7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3FF701-2599-BDD2-8476-6686AEDA2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86660-340F-40ED-8C85-5167C05D44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5914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14467-7AEA-074A-3C71-1BA287217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5515C9-F227-7739-8DA2-5349F1571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FAC9FB-B0C0-4737-FEFE-EA8A211C36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4FE14A-1EDA-6752-FBA4-E82039B355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8EAABE-296E-CBBE-EF73-F08A5648E9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659101-BB3D-D7B6-94F8-565654B8D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656F-20B6-46F8-ABC3-031AB58102E4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2F3997-B8E1-95FF-89E6-C4D818AC4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10CE5C-A763-4BDC-578A-CA11BF5C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86660-340F-40ED-8C85-5167C05D44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4064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45C53-6EBF-08DE-B136-7C63AB5D6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B57546-E35C-8EE4-2F82-1D6BA4CB4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656F-20B6-46F8-ABC3-031AB58102E4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01213C-5872-CB45-C8D9-F8596C9A3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50E478-1017-14BB-D8EE-0B836D551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86660-340F-40ED-8C85-5167C05D44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401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9C6938-65DD-B042-F4FB-1418E43AE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656F-20B6-46F8-ABC3-031AB58102E4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C84D68-4B83-51D3-C95F-05214742A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26B17C-84A1-EFD4-FEAC-7D731D592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86660-340F-40ED-8C85-5167C05D44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4777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96D10-FB1D-3FBE-35F5-D86928A17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6657E-96CC-F14F-1D98-45521722B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68F6F-8D2B-6F15-F530-BE2F73791D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D22A96-4A9B-5121-F44A-9197D135E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656F-20B6-46F8-ABC3-031AB58102E4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68A29B-75D9-11BC-093B-C1841D815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B393C4-2815-23E8-AFC2-4165383D7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86660-340F-40ED-8C85-5167C05D44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1314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E7C08-337D-9BE4-F6A4-11CE6E3B8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4402C6-0ACF-AD0E-EA56-50F075976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8EE000-D143-10BA-DD32-C36C29A402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4006F6-24E2-7E9E-260A-6443FCEA4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656F-20B6-46F8-ABC3-031AB58102E4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B6A33-E1E2-7613-B383-9BA7ED63C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04BB20-267D-21A6-A153-5EFA6E373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86660-340F-40ED-8C85-5167C05D44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1376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AE9F1B-C3C5-BF50-FA4D-618488B06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CA7D0-716C-04E0-8E79-1AC5FE10B0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5A7D5-FB6A-7EAE-22E4-39F2E937D0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35656F-20B6-46F8-ABC3-031AB58102E4}" type="datetimeFigureOut">
              <a:rPr lang="en-IN" smtClean="0"/>
              <a:t>31-01-2026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7EA04-E360-1F14-4B63-676C381B79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860383-B7B7-8903-3732-F47C9B4E2E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786660-340F-40ED-8C85-5167C05D44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3183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C5A32-6953-28A0-C7BB-C997BC0455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E4CE5F-0594-DDEB-2E26-7C0B308B84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 descr="A cityscape with buildings and mountains in the background&#10;&#10;AI-generated content may be incorrect.">
            <a:extLst>
              <a:ext uri="{FF2B5EF4-FFF2-40B4-BE49-F238E27FC236}">
                <a16:creationId xmlns:a16="http://schemas.microsoft.com/office/drawing/2014/main" id="{EF1561C1-8FFC-355D-02B6-C9798F5390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882137-6A42-B7FD-658C-B99A726389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362" y="5580543"/>
            <a:ext cx="1533739" cy="7049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ABDAD53-C105-31CB-06F0-DF58769334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1891" y="5475753"/>
            <a:ext cx="2267266" cy="80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2874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96F90-EA59-69BE-7843-6CCCCD8BE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map of india with blue text&#10;&#10;AI-generated content may be incorrect.">
            <a:extLst>
              <a:ext uri="{FF2B5EF4-FFF2-40B4-BE49-F238E27FC236}">
                <a16:creationId xmlns:a16="http://schemas.microsoft.com/office/drawing/2014/main" id="{E2CE6398-3299-6E59-84AE-F5D14A076A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75389" cy="6858000"/>
          </a:xfrm>
        </p:spPr>
      </p:pic>
    </p:spTree>
    <p:extLst>
      <p:ext uri="{BB962C8B-B14F-4D97-AF65-F5344CB8AC3E}">
        <p14:creationId xmlns:p14="http://schemas.microsoft.com/office/powerpoint/2010/main" val="3452003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734FE-79E1-009B-86D1-6FD5F91D6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blue background with white text&#10;&#10;AI-generated content may be incorrect.">
            <a:extLst>
              <a:ext uri="{FF2B5EF4-FFF2-40B4-BE49-F238E27FC236}">
                <a16:creationId xmlns:a16="http://schemas.microsoft.com/office/drawing/2014/main" id="{D0D9CEFE-804F-9D33-8228-E00E679BF4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327147" cy="6927011"/>
          </a:xfrm>
        </p:spPr>
      </p:pic>
    </p:spTree>
    <p:extLst>
      <p:ext uri="{BB962C8B-B14F-4D97-AF65-F5344CB8AC3E}">
        <p14:creationId xmlns:p14="http://schemas.microsoft.com/office/powerpoint/2010/main" val="15707978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96A7D-CAFC-CB8B-9816-17112B075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diagram of a roadmap&#10;&#10;AI-generated content may be incorrect.">
            <a:extLst>
              <a:ext uri="{FF2B5EF4-FFF2-40B4-BE49-F238E27FC236}">
                <a16:creationId xmlns:a16="http://schemas.microsoft.com/office/drawing/2014/main" id="{F3BF3A8D-4050-FB15-E568-E56041C705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</p:spPr>
      </p:pic>
    </p:spTree>
    <p:extLst>
      <p:ext uri="{BB962C8B-B14F-4D97-AF65-F5344CB8AC3E}">
        <p14:creationId xmlns:p14="http://schemas.microsoft.com/office/powerpoint/2010/main" val="1860482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C65FB-6883-999D-ED1C-67B09D140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graph on a blue background&#10;&#10;AI-generated content may be incorrect.">
            <a:extLst>
              <a:ext uri="{FF2B5EF4-FFF2-40B4-BE49-F238E27FC236}">
                <a16:creationId xmlns:a16="http://schemas.microsoft.com/office/drawing/2014/main" id="{FEEAA9BB-51DC-7866-3778-D1CFF3189F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1540" y="0"/>
            <a:ext cx="12433541" cy="6858000"/>
          </a:xfrm>
        </p:spPr>
      </p:pic>
    </p:spTree>
    <p:extLst>
      <p:ext uri="{BB962C8B-B14F-4D97-AF65-F5344CB8AC3E}">
        <p14:creationId xmlns:p14="http://schemas.microsoft.com/office/powerpoint/2010/main" val="2618027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94D18-D143-A7D2-A714-74CF99CE8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blue background with white text and words&#10;&#10;AI-generated content may be incorrect.">
            <a:extLst>
              <a:ext uri="{FF2B5EF4-FFF2-40B4-BE49-F238E27FC236}">
                <a16:creationId xmlns:a16="http://schemas.microsoft.com/office/drawing/2014/main" id="{48C853AB-EB9A-1E14-8354-128BF3ABA1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94280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2C4A1-7C4E-1033-F8A1-043EF626D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diagram of information on a computer&#10;&#10;AI-generated content may be incorrect.">
            <a:extLst>
              <a:ext uri="{FF2B5EF4-FFF2-40B4-BE49-F238E27FC236}">
                <a16:creationId xmlns:a16="http://schemas.microsoft.com/office/drawing/2014/main" id="{C3E28F71-959B-D9B0-17CE-0EFC60A70A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3352626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569C0-8544-B151-3B10-36164FAD8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diagram of a company's data">
            <a:extLst>
              <a:ext uri="{FF2B5EF4-FFF2-40B4-BE49-F238E27FC236}">
                <a16:creationId xmlns:a16="http://schemas.microsoft.com/office/drawing/2014/main" id="{860A216B-8AAB-91BB-1E9B-E8D9FF5833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111911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E60A7-29F9-71DB-0933-86B3D85EB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group of colorful square icons&#10;&#10;AI-generated content may be incorrect.">
            <a:extLst>
              <a:ext uri="{FF2B5EF4-FFF2-40B4-BE49-F238E27FC236}">
                <a16:creationId xmlns:a16="http://schemas.microsoft.com/office/drawing/2014/main" id="{B20AA954-A753-5EB1-BD9E-1DE0789C39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1274568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5F625-AC14-69D4-28E3-549C675AD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screen shot of a score&#10;&#10;AI-generated content may be incorrect.">
            <a:extLst>
              <a:ext uri="{FF2B5EF4-FFF2-40B4-BE49-F238E27FC236}">
                <a16:creationId xmlns:a16="http://schemas.microsoft.com/office/drawing/2014/main" id="{DC98F8BA-D15F-7D20-B854-4140CABB9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385" y="0"/>
            <a:ext cx="12318521" cy="6858000"/>
          </a:xfrm>
        </p:spPr>
      </p:pic>
    </p:spTree>
    <p:extLst>
      <p:ext uri="{BB962C8B-B14F-4D97-AF65-F5344CB8AC3E}">
        <p14:creationId xmlns:p14="http://schemas.microsoft.com/office/powerpoint/2010/main" val="8062217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E05DD-8637-1F53-00BF-A1B022038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graph of a performance comparison&#10;&#10;AI-generated content may be incorrect.">
            <a:extLst>
              <a:ext uri="{FF2B5EF4-FFF2-40B4-BE49-F238E27FC236}">
                <a16:creationId xmlns:a16="http://schemas.microsoft.com/office/drawing/2014/main" id="{2D477F70-A2CC-3991-EA3B-A1355320B9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884802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BDEA8-8FA1-5088-DDEF-C073F12E7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diagram of a pie chart&#10;&#10;AI-generated content may be incorrect.">
            <a:extLst>
              <a:ext uri="{FF2B5EF4-FFF2-40B4-BE49-F238E27FC236}">
                <a16:creationId xmlns:a16="http://schemas.microsoft.com/office/drawing/2014/main" id="{E1D8D6AD-D885-660B-2313-6D2228FCAC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825256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surendhar balakrishnan</dc:creator>
  <cp:lastModifiedBy>surendhar balakrishnan</cp:lastModifiedBy>
  <cp:revision>1</cp:revision>
  <dcterms:created xsi:type="dcterms:W3CDTF">2026-01-31T19:03:23Z</dcterms:created>
  <dcterms:modified xsi:type="dcterms:W3CDTF">2026-01-31T19:08:26Z</dcterms:modified>
</cp:coreProperties>
</file>

<file path=docProps/thumbnail.jpeg>
</file>